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</p:sld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07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12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425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947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2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644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013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123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0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769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8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067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597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934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789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956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33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946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341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761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78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05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6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522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0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31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5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15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2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1ED6272-7D23-4C2F-B6E4-98C00263F3C4}" type="datetimeFigureOut">
              <a:rPr lang="zh-CN" altLang="en-US" smtClean="0"/>
              <a:t>2019/12/4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2E79B-98A6-4787-AE44-A1B8C5C98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82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Gene_co-expression_network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bioinformatics.sdstate.edu/go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Gene </a:t>
            </a:r>
            <a:br>
              <a:rPr lang="en-US" altLang="zh-CN" dirty="0" smtClean="0"/>
            </a:br>
            <a:r>
              <a:rPr lang="en-US" altLang="zh-CN" dirty="0" smtClean="0"/>
              <a:t>Co-expression Visualization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02-601 Project</a:t>
            </a:r>
          </a:p>
          <a:p>
            <a:pPr algn="ctr"/>
            <a:r>
              <a:rPr lang="en-US" altLang="zh-CN" dirty="0" smtClean="0"/>
              <a:t>Zhiyun Gong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80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Why Co-expression?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969264" y="1499616"/>
            <a:ext cx="1911096" cy="1243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Gene Expression Profile</a:t>
            </a:r>
            <a:endParaRPr lang="zh-CN" altLang="en-US" dirty="0"/>
          </a:p>
        </p:txBody>
      </p:sp>
      <p:sp>
        <p:nvSpPr>
          <p:cNvPr id="5" name="圆角矩形 4"/>
          <p:cNvSpPr/>
          <p:nvPr/>
        </p:nvSpPr>
        <p:spPr>
          <a:xfrm>
            <a:off x="4937760" y="1499616"/>
            <a:ext cx="2093976" cy="1243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Co-expressed gene groups</a:t>
            </a:r>
            <a:endParaRPr lang="zh-CN" altLang="en-US" dirty="0"/>
          </a:p>
        </p:txBody>
      </p:sp>
      <p:cxnSp>
        <p:nvCxnSpPr>
          <p:cNvPr id="7" name="直接箭头连接符 6"/>
          <p:cNvCxnSpPr>
            <a:stCxn id="4" idx="3"/>
            <a:endCxn id="5" idx="1"/>
          </p:cNvCxnSpPr>
          <p:nvPr/>
        </p:nvCxnSpPr>
        <p:spPr>
          <a:xfrm>
            <a:off x="2880360" y="2121408"/>
            <a:ext cx="2057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8811768" y="1499616"/>
            <a:ext cx="2093976" cy="1243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Functional Enrichment Analysis</a:t>
            </a:r>
            <a:endParaRPr lang="zh-CN" altLang="en-US" dirty="0"/>
          </a:p>
        </p:txBody>
      </p:sp>
      <p:cxnSp>
        <p:nvCxnSpPr>
          <p:cNvPr id="11" name="直接箭头连接符 10"/>
          <p:cNvCxnSpPr>
            <a:stCxn id="5" idx="3"/>
            <a:endCxn id="9" idx="1"/>
          </p:cNvCxnSpPr>
          <p:nvPr/>
        </p:nvCxnSpPr>
        <p:spPr>
          <a:xfrm>
            <a:off x="7031736" y="2121408"/>
            <a:ext cx="1780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1"/>
          <p:cNvSpPr txBox="1">
            <a:spLocks/>
          </p:cNvSpPr>
          <p:nvPr/>
        </p:nvSpPr>
        <p:spPr>
          <a:xfrm>
            <a:off x="1106424" y="3339417"/>
            <a:ext cx="9404723" cy="8213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CN" dirty="0" smtClean="0"/>
              <a:t>Gene Co-expression Network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600200" y="4390734"/>
            <a:ext cx="8769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 gene co-expression network (GCN) is an undirected graph, where each node corresponds to a gene, and a pair of nodes is connected with an edge if there is a significant co-expression relationship between them</a:t>
            </a:r>
            <a:r>
              <a:rPr lang="en-US" altLang="zh-CN" dirty="0" smtClean="0"/>
              <a:t>.</a:t>
            </a:r>
          </a:p>
          <a:p>
            <a:pPr algn="r"/>
            <a:r>
              <a:rPr lang="en-US" altLang="zh-CN" dirty="0" smtClean="0"/>
              <a:t>(</a:t>
            </a:r>
            <a:r>
              <a:rPr lang="en-US" altLang="zh-CN" dirty="0">
                <a:hlinkClick r:id="rId2"/>
              </a:rPr>
              <a:t>https://en.wikipedia.org/wiki/Gene_co-expression_network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91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Methods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1892808" y="2999232"/>
            <a:ext cx="1673352" cy="813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Co-expressed gene pairs</a:t>
            </a:r>
            <a:endParaRPr lang="zh-CN" altLang="en-US" dirty="0"/>
          </a:p>
        </p:txBody>
      </p:sp>
      <p:cxnSp>
        <p:nvCxnSpPr>
          <p:cNvPr id="6" name="直接箭头连接符 5"/>
          <p:cNvCxnSpPr>
            <a:endCxn id="4" idx="1"/>
          </p:cNvCxnSpPr>
          <p:nvPr/>
        </p:nvCxnSpPr>
        <p:spPr>
          <a:xfrm>
            <a:off x="539496" y="3406140"/>
            <a:ext cx="1353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80060" y="2775311"/>
            <a:ext cx="1472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Pairwise Pearson correlation</a:t>
            </a:r>
            <a:endParaRPr lang="zh-CN" altLang="en-US" dirty="0"/>
          </a:p>
        </p:txBody>
      </p:sp>
      <p:sp>
        <p:nvSpPr>
          <p:cNvPr id="9" name="圆角矩形 8"/>
          <p:cNvSpPr/>
          <p:nvPr/>
        </p:nvSpPr>
        <p:spPr>
          <a:xfrm>
            <a:off x="4152432" y="2761488"/>
            <a:ext cx="1783080" cy="1289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Co-expression relationship graph</a:t>
            </a:r>
            <a:endParaRPr lang="zh-CN" altLang="en-US" dirty="0"/>
          </a:p>
        </p:txBody>
      </p:sp>
      <p:cxnSp>
        <p:nvCxnSpPr>
          <p:cNvPr id="11" name="直接箭头连接符 10"/>
          <p:cNvCxnSpPr>
            <a:stCxn id="4" idx="3"/>
            <a:endCxn id="9" idx="1"/>
          </p:cNvCxnSpPr>
          <p:nvPr/>
        </p:nvCxnSpPr>
        <p:spPr>
          <a:xfrm>
            <a:off x="3566160" y="3406140"/>
            <a:ext cx="586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7409352" y="2854892"/>
            <a:ext cx="1691640" cy="1102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Co-expressed gene groups</a:t>
            </a:r>
            <a:endParaRPr lang="zh-CN" altLang="en-US" dirty="0"/>
          </a:p>
        </p:txBody>
      </p:sp>
      <p:cxnSp>
        <p:nvCxnSpPr>
          <p:cNvPr id="16" name="直接箭头连接符 15"/>
          <p:cNvCxnSpPr>
            <a:stCxn id="9" idx="3"/>
            <a:endCxn id="14" idx="1"/>
          </p:cNvCxnSpPr>
          <p:nvPr/>
        </p:nvCxnSpPr>
        <p:spPr>
          <a:xfrm>
            <a:off x="5935512" y="3406140"/>
            <a:ext cx="14738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6022512" y="2854892"/>
            <a:ext cx="139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Depth-first</a:t>
            </a:r>
          </a:p>
          <a:p>
            <a:pPr algn="ctr"/>
            <a:r>
              <a:rPr lang="en-US" altLang="zh-CN" dirty="0" smtClean="0"/>
              <a:t>Search</a:t>
            </a:r>
            <a:endParaRPr lang="zh-CN" altLang="en-US" dirty="0"/>
          </a:p>
        </p:txBody>
      </p:sp>
      <p:sp>
        <p:nvSpPr>
          <p:cNvPr id="20" name="圆角矩形 19"/>
          <p:cNvSpPr/>
          <p:nvPr/>
        </p:nvSpPr>
        <p:spPr>
          <a:xfrm>
            <a:off x="10050834" y="1788489"/>
            <a:ext cx="1700784" cy="922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Visualization</a:t>
            </a:r>
            <a:endParaRPr lang="zh-CN" altLang="en-US" dirty="0"/>
          </a:p>
        </p:txBody>
      </p:sp>
      <p:cxnSp>
        <p:nvCxnSpPr>
          <p:cNvPr id="22" name="直接箭头连接符 21"/>
          <p:cNvCxnSpPr>
            <a:stCxn id="14" idx="3"/>
            <a:endCxn id="20" idx="1"/>
          </p:cNvCxnSpPr>
          <p:nvPr/>
        </p:nvCxnSpPr>
        <p:spPr>
          <a:xfrm flipV="1">
            <a:off x="9100992" y="2249521"/>
            <a:ext cx="949842" cy="1156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圆角矩形 22"/>
          <p:cNvSpPr/>
          <p:nvPr/>
        </p:nvSpPr>
        <p:spPr>
          <a:xfrm>
            <a:off x="10026450" y="4178808"/>
            <a:ext cx="1749552" cy="886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Functional enrichment</a:t>
            </a:r>
          </a:p>
          <a:p>
            <a:pPr algn="ctr"/>
            <a:r>
              <a:rPr lang="en-US" altLang="zh-CN" dirty="0" err="1" smtClean="0"/>
              <a:t>analyisis</a:t>
            </a:r>
            <a:endParaRPr lang="zh-CN" altLang="en-US" dirty="0"/>
          </a:p>
        </p:txBody>
      </p:sp>
      <p:sp>
        <p:nvSpPr>
          <p:cNvPr id="24" name="圆角矩形 23"/>
          <p:cNvSpPr/>
          <p:nvPr/>
        </p:nvSpPr>
        <p:spPr>
          <a:xfrm>
            <a:off x="10311438" y="5065776"/>
            <a:ext cx="1179576" cy="4663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err="1" smtClean="0"/>
              <a:t>ShinyGO</a:t>
            </a:r>
            <a:endParaRPr lang="en-US" altLang="zh-CN" sz="1600" dirty="0"/>
          </a:p>
          <a:p>
            <a:pPr algn="ctr"/>
            <a:r>
              <a:rPr lang="en-US" altLang="zh-CN" sz="1600" dirty="0" smtClean="0"/>
              <a:t>(external)</a:t>
            </a:r>
            <a:endParaRPr lang="zh-CN" altLang="en-US" sz="1600" dirty="0"/>
          </a:p>
        </p:txBody>
      </p:sp>
      <p:cxnSp>
        <p:nvCxnSpPr>
          <p:cNvPr id="26" name="直接箭头连接符 25"/>
          <p:cNvCxnSpPr>
            <a:stCxn id="14" idx="3"/>
            <a:endCxn id="23" idx="1"/>
          </p:cNvCxnSpPr>
          <p:nvPr/>
        </p:nvCxnSpPr>
        <p:spPr>
          <a:xfrm>
            <a:off x="9100992" y="3406140"/>
            <a:ext cx="925458" cy="1216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圆角矩形 40"/>
          <p:cNvSpPr/>
          <p:nvPr/>
        </p:nvSpPr>
        <p:spPr>
          <a:xfrm>
            <a:off x="10168944" y="2715641"/>
            <a:ext cx="1464564" cy="4663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HTML+D3.js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025396" y="3809476"/>
            <a:ext cx="140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corr</a:t>
            </a:r>
            <a:r>
              <a:rPr lang="en-US" altLang="zh-CN" dirty="0" smtClean="0"/>
              <a:t> &gt; 0.8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152432" y="4119146"/>
            <a:ext cx="214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Undirected graph</a:t>
            </a:r>
            <a:endParaRPr lang="zh-CN" altLang="en-US" sz="1600" dirty="0"/>
          </a:p>
        </p:txBody>
      </p:sp>
      <p:sp>
        <p:nvSpPr>
          <p:cNvPr id="7" name="文本框 6"/>
          <p:cNvSpPr txBox="1"/>
          <p:nvPr/>
        </p:nvSpPr>
        <p:spPr>
          <a:xfrm>
            <a:off x="7508580" y="3982330"/>
            <a:ext cx="149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Connected components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578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Results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87360" y="2052918"/>
            <a:ext cx="8946541" cy="4195481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Text-based results written in flat files</a:t>
            </a:r>
          </a:p>
          <a:p>
            <a:endParaRPr lang="en-US" altLang="zh-CN" sz="3200" dirty="0"/>
          </a:p>
          <a:p>
            <a:pPr marL="0" indent="0">
              <a:buNone/>
            </a:pPr>
            <a:endParaRPr lang="en-US" altLang="zh-CN" sz="3200" dirty="0" smtClean="0"/>
          </a:p>
          <a:p>
            <a:r>
              <a:rPr lang="en-US" altLang="zh-CN" sz="3200" dirty="0" smtClean="0"/>
              <a:t>Web-based results containing tables and interactive graphs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872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746695" y="0"/>
            <a:ext cx="9404723" cy="1400530"/>
          </a:xfrm>
        </p:spPr>
        <p:txBody>
          <a:bodyPr/>
          <a:lstStyle/>
          <a:p>
            <a:pPr algn="ctr"/>
            <a:r>
              <a:rPr lang="en-US" altLang="zh-CN" dirty="0" smtClean="0"/>
              <a:t>Web App</a:t>
            </a:r>
            <a:endParaRPr lang="zh-CN" altLang="en-US" dirty="0"/>
          </a:p>
        </p:txBody>
      </p:sp>
      <p:pic>
        <p:nvPicPr>
          <p:cNvPr id="3" name="webp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928" y="769682"/>
            <a:ext cx="10984992" cy="58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Gene Ontology (GO) enrichment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193792" y="6382512"/>
            <a:ext cx="663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ShinyGO</a:t>
            </a:r>
            <a:r>
              <a:rPr lang="en-US" altLang="zh-CN" dirty="0" smtClean="0"/>
              <a:t> v0.61(</a:t>
            </a:r>
            <a:r>
              <a:rPr lang="en-US" altLang="zh-CN" dirty="0" smtClean="0">
                <a:hlinkClick r:id="rId2"/>
              </a:rPr>
              <a:t>http://bioinformatics.sdstate.edu/go/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208" y="1272802"/>
            <a:ext cx="9083929" cy="510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6463" y="461862"/>
            <a:ext cx="9404723" cy="717714"/>
          </a:xfrm>
        </p:spPr>
        <p:txBody>
          <a:bodyPr/>
          <a:lstStyle/>
          <a:p>
            <a:pPr algn="ctr"/>
            <a:r>
              <a:rPr lang="en-US" altLang="zh-CN" dirty="0" smtClean="0"/>
              <a:t>Future directions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645920" y="1645920"/>
            <a:ext cx="88331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Add an ID conversion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Add a built-in GO enrichment function and write the results to text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Add a new feature to the web app that copies and pastes a group of gene names to the </a:t>
            </a:r>
            <a:r>
              <a:rPr lang="en-US" altLang="zh-CN" sz="2400" dirty="0" err="1" smtClean="0"/>
              <a:t>shinyGO</a:t>
            </a:r>
            <a:r>
              <a:rPr lang="en-US" altLang="zh-CN" sz="2400" dirty="0" smtClean="0"/>
              <a:t> web app automatically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Parallelize the graph traverse step when larger datasets are given</a:t>
            </a:r>
          </a:p>
        </p:txBody>
      </p:sp>
    </p:spTree>
    <p:extLst>
      <p:ext uri="{BB962C8B-B14F-4D97-AF65-F5344CB8AC3E}">
        <p14:creationId xmlns:p14="http://schemas.microsoft.com/office/powerpoint/2010/main" val="31310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3935" y="2958174"/>
            <a:ext cx="9404723" cy="1400530"/>
          </a:xfrm>
        </p:spPr>
        <p:txBody>
          <a:bodyPr/>
          <a:lstStyle/>
          <a:p>
            <a:pPr algn="ctr"/>
            <a:r>
              <a:rPr lang="en-US" altLang="zh-CN" dirty="0" smtClean="0"/>
              <a:t>Thank you!</a:t>
            </a:r>
            <a:br>
              <a:rPr lang="en-US" altLang="zh-CN" dirty="0" smtClean="0"/>
            </a:br>
            <a:r>
              <a:rPr lang="en-US" altLang="zh-CN" smtClean="0"/>
              <a:t>2019.12.5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55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离子">
  <a:themeElements>
    <a:clrScheme name="离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离子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离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切片</Template>
  <TotalTime>133</TotalTime>
  <Words>179</Words>
  <Application>Microsoft Office PowerPoint</Application>
  <PresentationFormat>宽屏</PresentationFormat>
  <Paragraphs>43</Paragraphs>
  <Slides>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宋体</vt:lpstr>
      <vt:lpstr>Arial</vt:lpstr>
      <vt:lpstr>Calibri</vt:lpstr>
      <vt:lpstr>Calibri Light</vt:lpstr>
      <vt:lpstr>Century Gothic</vt:lpstr>
      <vt:lpstr>Wingdings 2</vt:lpstr>
      <vt:lpstr>Wingdings 3</vt:lpstr>
      <vt:lpstr>HDOfficeLightV0</vt:lpstr>
      <vt:lpstr>离子</vt:lpstr>
      <vt:lpstr>Gene  Co-expression Visualization</vt:lpstr>
      <vt:lpstr>Why Co-expression?</vt:lpstr>
      <vt:lpstr>Methods</vt:lpstr>
      <vt:lpstr>Results</vt:lpstr>
      <vt:lpstr>Web App</vt:lpstr>
      <vt:lpstr>Gene Ontology (GO) enrichment</vt:lpstr>
      <vt:lpstr>Future directions</vt:lpstr>
      <vt:lpstr>Thank you! 2019.12.5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 Co-expression Visualization</dc:title>
  <dc:creator>Gong Zhiyun</dc:creator>
  <cp:lastModifiedBy>Gong Zhiyun</cp:lastModifiedBy>
  <cp:revision>17</cp:revision>
  <dcterms:created xsi:type="dcterms:W3CDTF">2019-12-03T04:26:26Z</dcterms:created>
  <dcterms:modified xsi:type="dcterms:W3CDTF">2019-12-05T04:36:35Z</dcterms:modified>
</cp:coreProperties>
</file>